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04"/>
    <p:restoredTop sz="88203"/>
  </p:normalViewPr>
  <p:slideViewPr>
    <p:cSldViewPr snapToGrid="0">
      <p:cViewPr>
        <p:scale>
          <a:sx n="155" d="100"/>
          <a:sy n="155" d="100"/>
        </p:scale>
        <p:origin x="0" y="6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7" name="Grafik 6">
            <a:extLst>
              <a:ext uri="{FF2B5EF4-FFF2-40B4-BE49-F238E27FC236}">
                <a16:creationId xmlns:a16="http://schemas.microsoft.com/office/drawing/2014/main" id="{3D25BE9E-2288-6442-B110-7E93C0D3819D}"/>
              </a:ext>
            </a:extLst>
          </p:cNvPr>
          <p:cNvPicPr>
            <a:picLocks noChangeAspect="1"/>
          </p:cNvPicPr>
          <p:nvPr/>
        </p:nvPicPr>
        <p:blipFill>
          <a:blip r:embed="rId4"/>
          <a:stretch>
            <a:fillRect/>
          </a:stretch>
        </p:blipFill>
        <p:spPr>
          <a:xfrm>
            <a:off x="4676503" y="1244342"/>
            <a:ext cx="4407335" cy="2718811"/>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1966</Words>
  <Application>Microsoft Macintosh PowerPoint</Application>
  <PresentationFormat>Bildschirmpräsentation (16:9)</PresentationFormat>
  <Paragraphs>456</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109</cp:revision>
  <dcterms:modified xsi:type="dcterms:W3CDTF">2021-02-15T16:09:43Z</dcterms:modified>
</cp:coreProperties>
</file>